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14 de </a:t>
            </a:r>
            <a:r>
              <a:rPr lang="en-US" altLang="en-US" sz="4000" dirty="0" err="1">
                <a:solidFill>
                  <a:schemeClr val="folHlink"/>
                </a:solidFill>
              </a:rPr>
              <a:t>marzo</a:t>
            </a:r>
            <a:r>
              <a:rPr lang="en-US" altLang="en-US" sz="4000" dirty="0">
                <a:solidFill>
                  <a:schemeClr val="folHlink"/>
                </a:solidFill>
              </a:rPr>
              <a:t> del 2014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562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52: </a:t>
            </a:r>
            <a:r>
              <a:rPr lang="es-ES_tradnl" altLang="en-US" dirty="0"/>
              <a:t>¿Qué comes en un restaurante latino?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dirty="0" smtClean="0"/>
              <a:t>¿Qué desayunas en la mañana?</a:t>
            </a:r>
          </a:p>
          <a:p>
            <a:pPr marL="514350" indent="-514350">
              <a:buFontTx/>
              <a:buAutoNum type="arabicPeriod"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2. </a:t>
            </a:r>
            <a:r>
              <a:rPr lang="es-ES_tradnl" altLang="en-US" dirty="0" smtClean="0"/>
              <a:t>¿Qué bebes cuando tienes sed?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3. </a:t>
            </a:r>
            <a:r>
              <a:rPr lang="es-ES_tradnl" altLang="en-US" dirty="0" smtClean="0"/>
              <a:t>¿Cuál es tu postre favorito?</a:t>
            </a:r>
          </a:p>
          <a:p>
            <a:pPr>
              <a:buFontTx/>
              <a:buNone/>
            </a:pPr>
            <a:r>
              <a:rPr lang="es-ES_tradnl" altLang="en-US" dirty="0" smtClean="0"/>
              <a:t>4</a:t>
            </a:r>
            <a:r>
              <a:rPr lang="es-ES_tradnl" altLang="en-US" dirty="0"/>
              <a:t>. </a:t>
            </a:r>
            <a:r>
              <a:rPr lang="es-ES_tradnl" altLang="en-US" dirty="0" smtClean="0"/>
              <a:t>¿Te gusta comer pescado o pollo?  </a:t>
            </a:r>
            <a:endParaRPr lang="es-ES_tradnl" altLang="en-US" dirty="0"/>
          </a:p>
          <a:p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WORKBOOK: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4.5</a:t>
            </a:r>
          </a:p>
          <a:p>
            <a:endParaRPr lang="en-US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33400" y="1600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66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Me llamo________ Clase 802 La fecha es el 14 de marzo del 2014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11</cp:revision>
  <dcterms:created xsi:type="dcterms:W3CDTF">2011-03-07T20:43:57Z</dcterms:created>
  <dcterms:modified xsi:type="dcterms:W3CDTF">2014-03-14T17:20:46Z</dcterms:modified>
</cp:coreProperties>
</file>